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0" r:id="rId4"/>
    <p:sldId id="261" r:id="rId5"/>
    <p:sldId id="262" r:id="rId6"/>
    <p:sldId id="263" r:id="rId7"/>
    <p:sldId id="258" r:id="rId8"/>
    <p:sldId id="264" r:id="rId9"/>
    <p:sldId id="259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66068" autoAdjust="0"/>
  </p:normalViewPr>
  <p:slideViewPr>
    <p:cSldViewPr snapToGrid="0">
      <p:cViewPr varScale="1">
        <p:scale>
          <a:sx n="41" d="100"/>
          <a:sy n="41" d="100"/>
        </p:scale>
        <p:origin x="15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DBAC7-110B-48E8-BC84-283E866BA295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6407C2-157C-41B2-8DDE-2B028C9DD7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354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Older adults are mostly the people above the age of sixty years and above.</a:t>
            </a:r>
          </a:p>
          <a:p>
            <a:r>
              <a:rPr lang="en-US" dirty="0" smtClean="0"/>
              <a:t>They play a crucial role in society because some of them have vast experience in various industries.</a:t>
            </a:r>
          </a:p>
          <a:p>
            <a:r>
              <a:rPr lang="en-US" dirty="0" smtClean="0"/>
              <a:t>Others serve as volunteers and participate actively in social activities.</a:t>
            </a:r>
          </a:p>
          <a:p>
            <a:r>
              <a:rPr lang="en-US" dirty="0" smtClean="0"/>
              <a:t>The risk of developing mental at that age is increased by some diseases such as diabetes and Osteoarthritis.</a:t>
            </a:r>
          </a:p>
          <a:p>
            <a:r>
              <a:rPr lang="en-US" dirty="0" smtClean="0"/>
              <a:t>Age individuals age, the chances of developing multiple diseases at the same time, increases.</a:t>
            </a:r>
          </a:p>
          <a:p>
            <a:r>
              <a:rPr lang="en-US" dirty="0" smtClean="0"/>
              <a:t>Recently, more organizations are being established to deal with health challenges.</a:t>
            </a:r>
          </a:p>
          <a:p>
            <a:r>
              <a:rPr lang="en-US" dirty="0" smtClean="0"/>
              <a:t>Quality health care helps in prolonging the lives of the old.</a:t>
            </a:r>
          </a:p>
          <a:p>
            <a:r>
              <a:rPr lang="en-US" dirty="0" smtClean="0"/>
              <a:t>Creating awareness about the problems help in reducing reluctance to seek medical services.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407C2-157C-41B2-8DDE-2B028C9DD7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553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McLean, among other mental health facilities helps in identifying the main problem for the patients.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Once they identify the main problem, they determine the most appropriate treatment for individuals.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help the affected people find the most suitable treatment plan for full treatment.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physicians have an extensive knowledge and experience in mental health, which helps them in diagnosing the specific problems quickly.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most facilities, they provide helpline telephone numbers for quick responses to the requests of the caregivers.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McLean is preferred by most people because the specialists are experienced in different fields of psychological issues.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hospital offers specialized treatment for cognitive, psychological, and emotional challenges.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407C2-157C-41B2-8DDE-2B028C9DD7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660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Identifying the difference between a disease and a disorder helps in identifying the appropriate treatment.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most cases, diseases are treated using biological methods.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specific drugs are used to reduce the symptoms of the illnesses, for example, for Bipolar cases.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 that are not termed as diseases are easily managed through psychotherapy and managing stress.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Mental diseases cannot be treated using psychotherapy alone.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some conditions like depression, researchers have recently found some drugs, antidepressants that help in reducing depression.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 of the best methods of dealing with older people is through psychotherapy.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Therapy helps in identifying the root cause of the problem for the old.</a:t>
            </a:r>
            <a:endParaRPr lang="en-US" baseline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407C2-157C-41B2-8DDE-2B028C9DD7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469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does not show a specific trigger for brain disorders. However, some factors are known to increase the risks of the challenges.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Untreated infections, exposure to environmental toxins, and head injuries are some of the causes of cognitive disorders for older adults.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level or frequency of exposure to the factors determines the severity of the problem.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Physicians state that there is no guaranteed treatment for cognitive issues.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manager types of treatment concentrate more on management programs.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disorders end on their own, while others require attention from the physicians.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People who show any signs or symptoms of cognitive problems should be taken to specialists as early as possible.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aseline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407C2-157C-41B2-8DDE-2B028C9DD7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487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Exposure therapy is one of the most effective ways of treating emotional issues.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Researchers suggest that people should be exposed to their emotional experiences to create acceptance of their actual circumstances.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people get used to their regular environmental factors, they develop positive techniques for dealing with emotions.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Researchers have also come up with methods of showing brain reaction in response to emotional patterns.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emotion regulation techniques create to reduce negative emotions and increase positive feelings.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Scholars have also found out that older people with emotional challenges experience similar feelings towards some issues.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older adults are most affected by the challenge of inability to regulate anger and.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407C2-157C-41B2-8DDE-2B028C9DD7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627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Mental health has a direct effect on physical health.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People with physical challenges are more likely to develop psychological problems like depression and heart conditions.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People with cognitive challenges often lose dignity, and people rarely respect them.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shows that one out of six people with cognitive issues experience elder abuse.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abuse for people in these categories often leads to prolonged psychological consequences.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Older adults in low-income regions are more likely to suffer psychologically than those who are financially stable.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Younger people should take care of their elder relatives and friends to reduce the chances of health complications, which result in a heavy financial burden for health care.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407C2-157C-41B2-8DDE-2B028C9DD7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416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Promoting active aging is one of the ways that can help older adults to improve their health.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specific health programs help in creating a conducive environment for the wellbeing of the aged.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Helping older people in acquiring their basic needs contribute significantly to their mental health.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Funding their caregivers and providing enough security helps in reducing the chances of abuse.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community development programs play a key role in offering social services.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Early intervention is recommended for adults with symptoms of mental disorders.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physicians should also be quick to notice 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407C2-157C-41B2-8DDE-2B028C9DD7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8673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Mental Health Services Evaluation should support the facility in improving the services and care for the patients.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Board should be updating the hospital’s committees with any emerging issues to ensure that they stay updated.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hospital should also play its role n providing the reports on quality initiatives to ensure that the right measures are taken on time.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McLean should ensure that its electronic Basis is active in all the regions to avoid interruptions, which can affect the quality of care for patients.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facility should have a backup system for the Perception of Care 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POC has been working on improving the hospital’s programs.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6407C2-157C-41B2-8DDE-2B028C9DD7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41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8AAA-DCD8-4FA1-87CA-03176319761D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59D8A-7BA1-4473-B0BD-A765A64AF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396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8AAA-DCD8-4FA1-87CA-03176319761D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59D8A-7BA1-4473-B0BD-A765A64AF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39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8AAA-DCD8-4FA1-87CA-03176319761D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59D8A-7BA1-4473-B0BD-A765A64AF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409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8AAA-DCD8-4FA1-87CA-03176319761D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59D8A-7BA1-4473-B0BD-A765A64AF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696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8AAA-DCD8-4FA1-87CA-03176319761D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59D8A-7BA1-4473-B0BD-A765A64AF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730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8AAA-DCD8-4FA1-87CA-03176319761D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59D8A-7BA1-4473-B0BD-A765A64AF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16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8AAA-DCD8-4FA1-87CA-03176319761D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59D8A-7BA1-4473-B0BD-A765A64AF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119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8AAA-DCD8-4FA1-87CA-03176319761D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59D8A-7BA1-4473-B0BD-A765A64AF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386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8AAA-DCD8-4FA1-87CA-03176319761D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59D8A-7BA1-4473-B0BD-A765A64AF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653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8AAA-DCD8-4FA1-87CA-03176319761D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59D8A-7BA1-4473-B0BD-A765A64AF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917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8AAA-DCD8-4FA1-87CA-03176319761D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59D8A-7BA1-4473-B0BD-A765A64AF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735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68AAA-DCD8-4FA1-87CA-03176319761D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C59D8A-7BA1-4473-B0BD-A765A64AF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26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google.com/url?sa=i&amp;rct=j&amp;q=&amp;esrc=s&amp;source=images&amp;cd=&amp;ved=2ahUKEwj87JTt7rTiAhWsDWMBHY4yCaoQjRx6BAgBEAU&amp;url=http://globalhealthgovernance.org/blog/2018/12/4/reflections-on-the-lancet-commission-on-global-mental-health-and-sustainable-development&amp;psig=AOvVaw1_B9rKyTGNKfN1xdJKGAkj&amp;ust=1558811318499554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ved=2ahUKEwiT59zT87TiAhWBAmMBHWMgDhEQjRx6BAgBEAU&amp;url=https://themighty.com/2017/08/mental-health-care-no-insurance/&amp;psig=AOvVaw1IKeqkhE8Q9slbsiKtKAuK&amp;ust=1558812559499609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ved=2ahUKEwjgn4qd87TiAhVK6uAKHXTnBPQQjRx6BAgBEAU&amp;url=http://www.differencebetween.net/science/health/difference-between-mental-health-and-emotional-health/&amp;psig=AOvVaw3rss-j78xtIIZGABlslMQb&amp;ust=1558812497207531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ved=2ahUKEwj0hKn48rTiAhWR2hQKHRVYAHoQjRx6BAgBEAU&amp;url=http://www.pwcgov.org/government/dept/cs/Pages/Adult-Mental-Health.aspx&amp;psig=AOvVaw1_B9rKyTGNKfN1xdJKGAkj&amp;ust=1558811318499554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9417" y="2271199"/>
            <a:ext cx="10515600" cy="1325563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Mental health of older adults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Image result for mental health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053" y="3596762"/>
            <a:ext cx="4486275" cy="33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0959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Key facts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Mental health is crucial throughout individuals’ life.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population of the older adults will double by 2050.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chances of developing mental disorders tend to increase with age.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Approximately fifteen percent of adults above sixty years suffer from neurological disorders.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693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Mental health facilities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McLean Hospital is one of the highly ranked hospitals that deal with mental health in the United States.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facility caters for adults and older adults with different psychological problems.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It is located in Belmont Massachusetts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was recently ranked among the top one hundred facilities with quality care.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127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Services for psychological issues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Mental diseases are different from psychological disorders.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Statistics show that there are more than four hundred different psychological disorders.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examples of diseases related to diseases include bipolar and schizophrenia (Clement et al., 2015, p11).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Those related to social-cultural issues include depression and anxiety.</a:t>
            </a:r>
          </a:p>
        </p:txBody>
      </p:sp>
      <p:pic>
        <p:nvPicPr>
          <p:cNvPr id="4098" name="Picture 2" descr="Image result for psychological mental health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040" y="4688360"/>
            <a:ext cx="6096000" cy="202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0144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Services for cognitive challenges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no specific cause for cognitive issues.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Due to the different causes of the challenges, there is no specific treatment for all the cognitive problems.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some common issues discovered in the brains of those with cognitive challenges 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Jahja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2017, p437).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shows that some factors increase the risks of cognitive issues in older people. </a:t>
            </a:r>
          </a:p>
        </p:txBody>
      </p:sp>
    </p:spTree>
    <p:extLst>
      <p:ext uri="{BB962C8B-B14F-4D97-AF65-F5344CB8AC3E}">
        <p14:creationId xmlns:p14="http://schemas.microsoft.com/office/powerpoint/2010/main" val="971512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Services for emotional issues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research, a single method can be used to treat all emotional disorders.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new protocol can give relief to people with depression and anxiety.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method considers a group of concepts that are common in several emotional disorders 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Dionigi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2015).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Individuals with emotional issues should report to the mental facilities as soon as they realize the symptoms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Image result for emotional mental health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991" y="2710049"/>
            <a:ext cx="3871034" cy="278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1266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Risk factors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Mental disorders in older people lead to reduced functional ability.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challenges make them require long-term care from relatives and health providers.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of the psychological problems that face them include retirement issues and loneliness.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forms of psychological distress affect physical health.</a:t>
            </a:r>
          </a:p>
        </p:txBody>
      </p:sp>
    </p:spTree>
    <p:extLst>
      <p:ext uri="{BB962C8B-B14F-4D97-AF65-F5344CB8AC3E}">
        <p14:creationId xmlns:p14="http://schemas.microsoft.com/office/powerpoint/2010/main" val="1914077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Care strategies for older people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most important activity is training the health providers on how to handle the older patients.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 organizations should also educate the community on methods of managing associated diseases.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health facilities have been designing policies for dealing with long term caregiving.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some programs at the community level that have been offering friendly services.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mage result for mental health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81" y="2534444"/>
            <a:ext cx="4106921" cy="2737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2989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8682"/>
            <a:ext cx="10515600" cy="1325563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Though McLean Hospital is one of the best mental facility, several issues can be added to improve the services.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facility should keep on updating the technological tools to improve the quality of care.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management should set aside enough resources to improve research and development.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971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78682"/>
            <a:ext cx="10515600" cy="1325563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Clement, S.,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Schauman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O., Graham, T.,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Maggioni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F., Evans-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Lacko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Bezborodovs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N., ... &amp;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Thornicroft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G. (2015). What is the impact of mental health-related stigma on help-seeking? A systematic review of quantitative and qualitative studies.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Psychological medicine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(1), 11-27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Jahja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Huijbregts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 C.,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Sonneville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 M., van der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Meere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 J.,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Legemaat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M., Bosch, A. M., ... &amp;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Vries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C. (2017). Cognitive profile and mental health in adult phenylketonuria: A PKU-COBESO study.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Neuropsychology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(4), 437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Dionigi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R. A. (2015). Stereotypes of aging: Their effects on the health of older adults.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Geriatrics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002105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</TotalTime>
  <Words>1464</Words>
  <Application>Microsoft Office PowerPoint</Application>
  <PresentationFormat>Widescreen</PresentationFormat>
  <Paragraphs>111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 Mental health of older adults</vt:lpstr>
      <vt:lpstr>Key facts</vt:lpstr>
      <vt:lpstr>Mental health facilities</vt:lpstr>
      <vt:lpstr>Services for psychological issues</vt:lpstr>
      <vt:lpstr>Services for cognitive challenges</vt:lpstr>
      <vt:lpstr>Services for emotional issues</vt:lpstr>
      <vt:lpstr>Risk factors</vt:lpstr>
      <vt:lpstr>Care strategies for older people.</vt:lpstr>
      <vt:lpstr>Recommendations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Mental health of older adults</dc:title>
  <dc:creator>Windows User</dc:creator>
  <cp:lastModifiedBy>Windows User</cp:lastModifiedBy>
  <cp:revision>30</cp:revision>
  <dcterms:created xsi:type="dcterms:W3CDTF">2019-05-24T11:54:01Z</dcterms:created>
  <dcterms:modified xsi:type="dcterms:W3CDTF">2019-05-24T20:00:27Z</dcterms:modified>
</cp:coreProperties>
</file>